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78" r:id="rId7"/>
    <p:sldId id="279" r:id="rId8"/>
    <p:sldId id="258" r:id="rId9"/>
    <p:sldId id="280" r:id="rId10"/>
    <p:sldId id="259" r:id="rId11"/>
    <p:sldId id="281" r:id="rId12"/>
    <p:sldId id="260" r:id="rId13"/>
    <p:sldId id="282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68" d="100"/>
          <a:sy n="68" d="100"/>
        </p:scale>
        <p:origin x="77" y="4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6/5/2022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6/5/2022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27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7301"/>
            <a:ext cx="4989628" cy="1929505"/>
          </a:xfrm>
        </p:spPr>
        <p:txBody>
          <a:bodyPr/>
          <a:lstStyle/>
          <a:p>
            <a:r>
              <a:rPr lang="en-US" sz="4000" dirty="0"/>
              <a:t>Covid-19 </a:t>
            </a:r>
            <a:br>
              <a:rPr lang="en-US" sz="4000" dirty="0"/>
            </a:br>
            <a:r>
              <a:rPr lang="en-US" sz="4000" dirty="0"/>
              <a:t>data analysis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956806"/>
            <a:ext cx="4989628" cy="816022"/>
          </a:xfrm>
        </p:spPr>
        <p:txBody>
          <a:bodyPr>
            <a:normAutofit/>
          </a:bodyPr>
          <a:lstStyle/>
          <a:p>
            <a:r>
              <a:rPr lang="el-GR" dirty="0"/>
              <a:t>ΤΕΧΝΙΚΗ ΑΝΑΛΥΣΗΣ ΓΡΑΦΩΝ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4661F-765B-4CD0-8FF7-83D35B278B33}"/>
              </a:ext>
            </a:extLst>
          </p:cNvPr>
          <p:cNvSpPr txBox="1"/>
          <p:nvPr/>
        </p:nvSpPr>
        <p:spPr>
          <a:xfrm>
            <a:off x="0" y="4357871"/>
            <a:ext cx="44139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l-GR" sz="1700" dirty="0">
                <a:solidFill>
                  <a:schemeClr val="bg1"/>
                </a:solidFill>
              </a:rPr>
              <a:t>ΕΞΟΡΥΞΗ &amp; ΑΝΑΛΥΣΗ ΔΕΔΟΜΕΝΩΝ</a:t>
            </a:r>
          </a:p>
          <a:p>
            <a:pPr algn="just"/>
            <a:r>
              <a:rPr lang="el-GR" sz="1700" dirty="0">
                <a:solidFill>
                  <a:schemeClr val="bg1"/>
                </a:solidFill>
              </a:rPr>
              <a:t>Ιωάννα </a:t>
            </a:r>
            <a:r>
              <a:rPr lang="el-GR" sz="1700" dirty="0" err="1">
                <a:solidFill>
                  <a:schemeClr val="bg1"/>
                </a:solidFill>
              </a:rPr>
              <a:t>Κανδή</a:t>
            </a:r>
            <a:r>
              <a:rPr lang="el-GR" sz="1700" dirty="0">
                <a:solidFill>
                  <a:schemeClr val="bg1"/>
                </a:solidFill>
              </a:rPr>
              <a:t> – Κωνσταντίνος </a:t>
            </a:r>
            <a:r>
              <a:rPr lang="el-GR" sz="1700" dirty="0" err="1">
                <a:solidFill>
                  <a:schemeClr val="bg1"/>
                </a:solidFill>
              </a:rPr>
              <a:t>Μαυρογιώργος</a:t>
            </a:r>
            <a:endParaRPr lang="el-GR" sz="1700" dirty="0">
              <a:solidFill>
                <a:schemeClr val="bg1"/>
              </a:solidFill>
            </a:endParaRPr>
          </a:p>
          <a:p>
            <a:pPr algn="just"/>
            <a:r>
              <a:rPr lang="el-GR" sz="1700" dirty="0">
                <a:solidFill>
                  <a:schemeClr val="bg1"/>
                </a:solidFill>
              </a:rPr>
              <a:t>ΜΕ216, ΜΕ2144</a:t>
            </a:r>
          </a:p>
          <a:p>
            <a:pPr algn="just"/>
            <a:r>
              <a:rPr lang="el-GR" sz="17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r>
              <a:rPr lang="en-US" sz="1700" dirty="0" err="1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ioannakandi</a:t>
            </a:r>
            <a:r>
              <a:rPr lang="el-GR" sz="17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700" dirty="0" err="1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kostismvg</a:t>
            </a:r>
            <a:r>
              <a:rPr lang="el-GR" sz="17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}@</a:t>
            </a:r>
            <a:r>
              <a:rPr lang="en-US" sz="1700" dirty="0" err="1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gmail</a:t>
            </a:r>
            <a:r>
              <a:rPr lang="el-GR" sz="17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17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25A58208-DAEA-4534-B66A-B753E043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1022"/>
            <a:ext cx="936978" cy="9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0E1CE86-C4EE-4958-A360-BDDA543BA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505" y="573977"/>
            <a:ext cx="5424988" cy="579245"/>
          </a:xfrm>
        </p:spPr>
        <p:txBody>
          <a:bodyPr/>
          <a:lstStyle/>
          <a:p>
            <a:pPr algn="ctr"/>
            <a:r>
              <a:rPr lang="en-US" sz="2400" dirty="0"/>
              <a:t>COMMUNITY GRAPH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F8F0A5C9-CE7A-4AC0-B0C5-99DB8E165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6"/>
          <a:stretch/>
        </p:blipFill>
        <p:spPr>
          <a:xfrm>
            <a:off x="11413978" y="85578"/>
            <a:ext cx="778022" cy="778022"/>
          </a:xfrm>
          <a:prstGeom prst="rect">
            <a:avLst/>
          </a:prstGeom>
          <a:noFill/>
        </p:spPr>
      </p:pic>
      <p:pic>
        <p:nvPicPr>
          <p:cNvPr id="21" name="Picture 20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E1005C6E-C309-4CD0-8225-FC5583DD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076" y="1375322"/>
            <a:ext cx="6163847" cy="43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6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12" y="3270956"/>
            <a:ext cx="7055555" cy="959556"/>
          </a:xfrm>
        </p:spPr>
        <p:txBody>
          <a:bodyPr/>
          <a:lstStyle/>
          <a:p>
            <a:r>
              <a:rPr lang="el-GR" sz="4400" dirty="0"/>
              <a:t>σας ΕΥΧΑΡΙΣΤΟΥΜΕ 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>
            <a:normAutofit/>
          </a:bodyPr>
          <a:lstStyle/>
          <a:p>
            <a:r>
              <a:rPr lang="el-GR" dirty="0" err="1"/>
              <a:t>θεματολογια</a:t>
            </a:r>
            <a:endParaRPr lang="en-US" dirty="0"/>
          </a:p>
        </p:txBody>
      </p:sp>
      <p:sp>
        <p:nvSpPr>
          <p:cNvPr id="121" name="Text Placeholder 2">
            <a:extLst>
              <a:ext uri="{FF2B5EF4-FFF2-40B4-BE49-F238E27FC236}">
                <a16:creationId xmlns:a16="http://schemas.microsoft.com/office/drawing/2014/main" id="{DD95E138-4CD1-3AEF-BC14-33F03E3EDF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70890" y="4039774"/>
            <a:ext cx="2940110" cy="998795"/>
          </a:xfrm>
        </p:spPr>
        <p:txBody>
          <a:bodyPr/>
          <a:lstStyle/>
          <a:p>
            <a:r>
              <a:rPr lang="el-GR" sz="2000" dirty="0"/>
              <a:t>Παρουσίαση Προβλήματος</a:t>
            </a:r>
            <a:endParaRPr lang="en-US" sz="2000" dirty="0"/>
          </a:p>
        </p:txBody>
      </p:sp>
      <p:sp>
        <p:nvSpPr>
          <p:cNvPr id="123" name="Text Placeholder 4">
            <a:extLst>
              <a:ext uri="{FF2B5EF4-FFF2-40B4-BE49-F238E27FC236}">
                <a16:creationId xmlns:a16="http://schemas.microsoft.com/office/drawing/2014/main" id="{74EF13F7-8E79-8C20-790A-ED9D83A232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6675" y="4090638"/>
            <a:ext cx="2640803" cy="947931"/>
          </a:xfrm>
        </p:spPr>
        <p:txBody>
          <a:bodyPr/>
          <a:lstStyle/>
          <a:p>
            <a:r>
              <a:rPr lang="el-GR" sz="2000" dirty="0"/>
              <a:t>Ανάλυση Δεδομένων</a:t>
            </a:r>
            <a:endParaRPr lang="en-US" sz="2000" dirty="0"/>
          </a:p>
        </p:txBody>
      </p:sp>
      <p:sp>
        <p:nvSpPr>
          <p:cNvPr id="127" name="Text Placeholder 6">
            <a:extLst>
              <a:ext uri="{FF2B5EF4-FFF2-40B4-BE49-F238E27FC236}">
                <a16:creationId xmlns:a16="http://schemas.microsoft.com/office/drawing/2014/main" id="{A9C738F9-DB89-E637-F320-02977C7199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6710" y="4093992"/>
            <a:ext cx="2640803" cy="1034599"/>
          </a:xfrm>
        </p:spPr>
        <p:txBody>
          <a:bodyPr/>
          <a:lstStyle/>
          <a:p>
            <a:r>
              <a:rPr lang="el-GR" sz="2000" dirty="0"/>
              <a:t>Παρουσίαση Γράφων</a:t>
            </a:r>
            <a:endParaRPr lang="en-US" sz="2000"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3039568-2CD2-4F0F-B52A-DD9C4C138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6"/>
          <a:stretch/>
        </p:blipFill>
        <p:spPr>
          <a:xfrm>
            <a:off x="11413067" y="6079978"/>
            <a:ext cx="778022" cy="778022"/>
          </a:xfrm>
          <a:prstGeom prst="rect">
            <a:avLst/>
          </a:prstGeom>
          <a:noFill/>
        </p:spPr>
      </p:pic>
      <p:pic>
        <p:nvPicPr>
          <p:cNvPr id="9" name="Picture Placeholder 8" descr="Help with solid fill">
            <a:extLst>
              <a:ext uri="{FF2B5EF4-FFF2-40B4-BE49-F238E27FC236}">
                <a16:creationId xmlns:a16="http://schemas.microsoft.com/office/drawing/2014/main" id="{30D52C02-5A11-4DB5-9071-EE827EC8F5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32" r="2732"/>
          <a:stretch>
            <a:fillRect/>
          </a:stretch>
        </p:blipFill>
        <p:spPr>
          <a:xfrm>
            <a:off x="2784475" y="3201283"/>
            <a:ext cx="823913" cy="871537"/>
          </a:xfrm>
        </p:spPr>
      </p:pic>
      <p:pic>
        <p:nvPicPr>
          <p:cNvPr id="15" name="Picture Placeholder 14" descr="Presentation with pie chart with solid fill">
            <a:extLst>
              <a:ext uri="{FF2B5EF4-FFF2-40B4-BE49-F238E27FC236}">
                <a16:creationId xmlns:a16="http://schemas.microsoft.com/office/drawing/2014/main" id="{897FB9C2-FDB4-4462-8CA8-FB73644A069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0102" b="10102"/>
          <a:stretch>
            <a:fillRect/>
          </a:stretch>
        </p:blipFill>
        <p:spPr>
          <a:xfrm>
            <a:off x="8229600" y="3221038"/>
            <a:ext cx="1092200" cy="871537"/>
          </a:xfrm>
        </p:spPr>
      </p:pic>
      <p:pic>
        <p:nvPicPr>
          <p:cNvPr id="13" name="Picture Placeholder 12" descr="Research with solid fill">
            <a:extLst>
              <a:ext uri="{FF2B5EF4-FFF2-40B4-BE49-F238E27FC236}">
                <a16:creationId xmlns:a16="http://schemas.microsoft.com/office/drawing/2014/main" id="{528BF0B0-EBA4-433B-9A39-DAA567103150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941" b="2941"/>
          <a:stretch>
            <a:fillRect/>
          </a:stretch>
        </p:blipFill>
        <p:spPr>
          <a:xfrm>
            <a:off x="5446713" y="3221038"/>
            <a:ext cx="944562" cy="889000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B3711740-870C-4E5C-B575-EE0B78CC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151" y="2711068"/>
            <a:ext cx="5002478" cy="1435863"/>
          </a:xfrm>
        </p:spPr>
        <p:txBody>
          <a:bodyPr/>
          <a:lstStyle/>
          <a:p>
            <a:r>
              <a:rPr lang="el-GR" sz="3600" dirty="0" err="1"/>
              <a:t>Παρουσιαση</a:t>
            </a:r>
            <a:br>
              <a:rPr lang="el-GR" sz="3600" dirty="0"/>
            </a:br>
            <a:r>
              <a:rPr lang="el-GR" sz="3600" dirty="0" err="1"/>
              <a:t>προβληματοσ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5091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A9E19-E368-45BC-ABD5-4E3B67C594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61067" y="2908910"/>
            <a:ext cx="8827911" cy="1940149"/>
          </a:xfrm>
        </p:spPr>
        <p:txBody>
          <a:bodyPr/>
          <a:lstStyle/>
          <a:p>
            <a:pPr algn="just"/>
            <a:r>
              <a:rPr lang="el-GR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Πόσες χώρες χρησιμοποίησαν εμβόλιο 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“PFIZER” </a:t>
            </a:r>
          </a:p>
          <a:p>
            <a:pPr algn="just"/>
            <a:r>
              <a:rPr lang="el-GR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για τον εμβολιασμό των πληθυσμών τους; 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5EBD8-B956-4D66-AC7A-BA9ED32161E7}"/>
              </a:ext>
            </a:extLst>
          </p:cNvPr>
          <p:cNvSpPr txBox="1"/>
          <p:nvPr/>
        </p:nvSpPr>
        <p:spPr>
          <a:xfrm>
            <a:off x="1761067" y="6254045"/>
            <a:ext cx="664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*από την έναρξη της πανδημίας μέχρι την αρχή του 2022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8B3873DE-247A-4D0C-BDA8-B7299E739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6"/>
          <a:stretch/>
        </p:blipFill>
        <p:spPr>
          <a:xfrm>
            <a:off x="11413067" y="6079978"/>
            <a:ext cx="778022" cy="778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207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5758442" cy="667498"/>
          </a:xfrm>
        </p:spPr>
        <p:txBody>
          <a:bodyPr/>
          <a:lstStyle/>
          <a:p>
            <a:r>
              <a:rPr lang="el-GR" sz="2000" dirty="0" err="1"/>
              <a:t>Συλλογη</a:t>
            </a:r>
            <a:r>
              <a:rPr lang="el-GR" sz="2000" dirty="0"/>
              <a:t> </a:t>
            </a:r>
            <a:r>
              <a:rPr lang="el-GR" sz="2000" dirty="0" err="1"/>
              <a:t>δεδομενων</a:t>
            </a:r>
            <a:r>
              <a:rPr lang="el-GR" sz="2000" dirty="0"/>
              <a:t> </a:t>
            </a:r>
            <a:r>
              <a:rPr lang="en-US" sz="2000" dirty="0"/>
              <a:t>COVID-19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754360" cy="365125"/>
          </a:xfrm>
        </p:spPr>
        <p:txBody>
          <a:bodyPr/>
          <a:lstStyle/>
          <a:p>
            <a:r>
              <a:rPr lang="el-GR" sz="20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ReportingCountry</a:t>
            </a:r>
            <a:endParaRPr lang="en-US" sz="2000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 </a:t>
            </a:r>
            <a:r>
              <a:rPr lang="el-GR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εκάστοτε χώρα της ΕΕ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5" y="1873815"/>
            <a:ext cx="3614427" cy="365125"/>
          </a:xfrm>
        </p:spPr>
        <p:txBody>
          <a:bodyPr/>
          <a:lstStyle/>
          <a:p>
            <a:r>
              <a:rPr lang="el-GR" sz="20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NumberDosesReceived</a:t>
            </a:r>
            <a:endParaRPr lang="en-US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3230603" cy="1580756"/>
          </a:xfrm>
        </p:spPr>
        <p:txBody>
          <a:bodyPr/>
          <a:lstStyle/>
          <a:p>
            <a:pPr algn="just"/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To </a:t>
            </a:r>
            <a:r>
              <a:rPr lang="el-GR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πλήθος των εμβολιασμών για κάθε χώρα</a:t>
            </a:r>
            <a:endParaRPr lang="en-US" sz="1800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/>
          <a:lstStyle/>
          <a:p>
            <a:r>
              <a:rPr lang="el-GR" sz="20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TargetGroup</a:t>
            </a:r>
            <a:endParaRPr lang="en-US" sz="2000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754360" cy="2208768"/>
          </a:xfrm>
        </p:spPr>
        <p:txBody>
          <a:bodyPr/>
          <a:lstStyle/>
          <a:p>
            <a:pPr algn="just"/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 </a:t>
            </a:r>
            <a:r>
              <a:rPr lang="el-GR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ηλικιακή ομάδα στην οποία πραγματοποιήθηκαν οι εμβολιασμοί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/>
          <a:lstStyle/>
          <a:p>
            <a:r>
              <a:rPr lang="el-GR" sz="20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Vaccine</a:t>
            </a:r>
            <a:endParaRPr lang="en-US" sz="2000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pPr algn="just"/>
            <a:r>
              <a:rPr lang="en-US" sz="1800" dirty="0"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l-GR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ο εμβόλιο το οποίο επιλέχθηκε</a:t>
            </a:r>
            <a:endParaRPr lang="en-US" dirty="0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6366CB6F-75D0-43D3-82A8-E037C3F16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6"/>
          <a:stretch/>
        </p:blipFill>
        <p:spPr>
          <a:xfrm>
            <a:off x="11413067" y="6079978"/>
            <a:ext cx="778022" cy="778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9070FAA-A4EC-4432-A52B-5EFD8182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729" y="2773157"/>
            <a:ext cx="5002478" cy="1311685"/>
          </a:xfrm>
        </p:spPr>
        <p:txBody>
          <a:bodyPr/>
          <a:lstStyle/>
          <a:p>
            <a:r>
              <a:rPr lang="el-GR" sz="3600" dirty="0"/>
              <a:t>ΑΝΑΛΥΣΗ ΔΕΔΟΜΕΝΩΝ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4253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1672687" y="3707227"/>
            <a:ext cx="8911018" cy="73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7187" y="3187768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32270" y="319978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83705" y="3234388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7009" y="323512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49" y="4193373"/>
            <a:ext cx="2640803" cy="365125"/>
          </a:xfrm>
        </p:spPr>
        <p:txBody>
          <a:bodyPr/>
          <a:lstStyle/>
          <a:p>
            <a:r>
              <a:rPr lang="el-GR" dirty="0"/>
              <a:t>Συλλογή Δεδομένων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60449" y="4199075"/>
            <a:ext cx="2640803" cy="365125"/>
          </a:xfrm>
        </p:spPr>
        <p:txBody>
          <a:bodyPr/>
          <a:lstStyle/>
          <a:p>
            <a:r>
              <a:rPr lang="el-GR" dirty="0" err="1"/>
              <a:t>Προεπεξεργασία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1597" y="4625294"/>
            <a:ext cx="2745608" cy="1715181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Reporting Country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Number Doses Received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Target Group (ALL)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Vaccine (COM) </a:t>
            </a:r>
            <a:endParaRPr lang="el-G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Missing Values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79290" y="4208998"/>
            <a:ext cx="2640803" cy="365125"/>
          </a:xfrm>
        </p:spPr>
        <p:txBody>
          <a:bodyPr/>
          <a:lstStyle/>
          <a:p>
            <a:r>
              <a:rPr lang="el-GR" dirty="0"/>
              <a:t>Ανάλυση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87329" y="4488186"/>
            <a:ext cx="2640803" cy="1616414"/>
          </a:xfrm>
        </p:spPr>
        <p:txBody>
          <a:bodyPr/>
          <a:lstStyle/>
          <a:p>
            <a:r>
              <a:rPr lang="el-GR" dirty="0"/>
              <a:t>Εφαρμογή αλγορίθμου </a:t>
            </a:r>
          </a:p>
          <a:p>
            <a:r>
              <a:rPr lang="en-US" dirty="0"/>
              <a:t>Girvan-Newman</a:t>
            </a:r>
          </a:p>
          <a:p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24946" y="4229648"/>
            <a:ext cx="2640803" cy="365125"/>
          </a:xfrm>
        </p:spPr>
        <p:txBody>
          <a:bodyPr/>
          <a:lstStyle/>
          <a:p>
            <a:r>
              <a:rPr lang="el-GR" dirty="0"/>
              <a:t>Αποτελέσματα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94616" y="4501417"/>
            <a:ext cx="2101462" cy="1160207"/>
          </a:xfrm>
        </p:spPr>
        <p:txBody>
          <a:bodyPr/>
          <a:lstStyle/>
          <a:p>
            <a:r>
              <a:rPr lang="el-GR" dirty="0"/>
              <a:t>Δημιουργία Γράφου </a:t>
            </a:r>
          </a:p>
          <a:p>
            <a:r>
              <a:rPr lang="el-GR" dirty="0"/>
              <a:t>με </a:t>
            </a:r>
            <a:r>
              <a:rPr lang="en-US" dirty="0"/>
              <a:t>Communities</a:t>
            </a: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F6C7E9-FE40-4480-B265-6251AF231EDE}"/>
              </a:ext>
            </a:extLst>
          </p:cNvPr>
          <p:cNvCxnSpPr>
            <a:cxnSpLocks/>
          </p:cNvCxnSpPr>
          <p:nvPr/>
        </p:nvCxnSpPr>
        <p:spPr>
          <a:xfrm>
            <a:off x="6271668" y="3206777"/>
            <a:ext cx="0" cy="4692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B1A68E-AC49-4481-A87A-77BE054226EF}"/>
              </a:ext>
            </a:extLst>
          </p:cNvPr>
          <p:cNvSpPr txBox="1"/>
          <p:nvPr/>
        </p:nvSpPr>
        <p:spPr>
          <a:xfrm>
            <a:off x="4967108" y="2325068"/>
            <a:ext cx="2788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chemeClr val="bg1"/>
                </a:solidFill>
              </a:rPr>
              <a:t>Κόμβοι: χώρες της ΕΕ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chemeClr val="bg1"/>
                </a:solidFill>
              </a:rPr>
              <a:t>Ακμές: </a:t>
            </a:r>
            <a:r>
              <a:rPr lang="en-US" sz="1400" dirty="0">
                <a:solidFill>
                  <a:schemeClr val="bg1"/>
                </a:solidFill>
              </a:rPr>
              <a:t>“</a:t>
            </a:r>
            <a:r>
              <a:rPr lang="el-GR" sz="1400" dirty="0">
                <a:solidFill>
                  <a:schemeClr val="bg1"/>
                </a:solidFill>
              </a:rPr>
              <a:t>Ομοιότητα</a:t>
            </a:r>
            <a:r>
              <a:rPr lang="en-US" sz="1400" dirty="0">
                <a:solidFill>
                  <a:schemeClr val="bg1"/>
                </a:solidFill>
              </a:rPr>
              <a:t>”</a:t>
            </a:r>
            <a:r>
              <a:rPr lang="el-GR" sz="1400" dirty="0">
                <a:solidFill>
                  <a:schemeClr val="bg1"/>
                </a:solidFill>
              </a:rPr>
              <a:t> μεταξύ χωρών (Ευκλείδεια Απόσταση)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75242F-34C1-4B6A-BD87-4A8DD44CAF14}"/>
              </a:ext>
            </a:extLst>
          </p:cNvPr>
          <p:cNvSpPr/>
          <p:nvPr/>
        </p:nvSpPr>
        <p:spPr>
          <a:xfrm>
            <a:off x="4831643" y="2325068"/>
            <a:ext cx="3025415" cy="86270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B42D54-F903-4004-B721-6607CA5332C8}"/>
              </a:ext>
            </a:extLst>
          </p:cNvPr>
          <p:cNvSpPr txBox="1"/>
          <p:nvPr/>
        </p:nvSpPr>
        <p:spPr>
          <a:xfrm>
            <a:off x="4967108" y="1920271"/>
            <a:ext cx="27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Δημιουργία Γράφου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51" name="Picture Placeholder 50" descr="Folder Search outline">
            <a:extLst>
              <a:ext uri="{FF2B5EF4-FFF2-40B4-BE49-F238E27FC236}">
                <a16:creationId xmlns:a16="http://schemas.microsoft.com/office/drawing/2014/main" id="{F8AC7273-1988-47B9-BADE-37AE18D38D9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7235" y="3345369"/>
            <a:ext cx="740723" cy="740723"/>
          </a:xfrm>
        </p:spPr>
      </p:pic>
      <p:pic>
        <p:nvPicPr>
          <p:cNvPr id="55" name="Picture Placeholder 54" descr="Filter outline">
            <a:extLst>
              <a:ext uri="{FF2B5EF4-FFF2-40B4-BE49-F238E27FC236}">
                <a16:creationId xmlns:a16="http://schemas.microsoft.com/office/drawing/2014/main" id="{FC1160F2-0476-45B3-BD0E-17C5F9021C1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21630" y="3367334"/>
            <a:ext cx="696791" cy="696791"/>
          </a:xfrm>
        </p:spPr>
      </p:pic>
      <p:pic>
        <p:nvPicPr>
          <p:cNvPr id="59" name="Picture Placeholder 58" descr="Statistics outline">
            <a:extLst>
              <a:ext uri="{FF2B5EF4-FFF2-40B4-BE49-F238E27FC236}">
                <a16:creationId xmlns:a16="http://schemas.microsoft.com/office/drawing/2014/main" id="{F63C7DFC-24C4-484D-9C0F-DDB292F6533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42768" y="3366589"/>
            <a:ext cx="713846" cy="665868"/>
          </a:xfrm>
        </p:spPr>
      </p:pic>
      <p:pic>
        <p:nvPicPr>
          <p:cNvPr id="63" name="Picture Placeholder 62" descr="Badge Tick outline">
            <a:extLst>
              <a:ext uri="{FF2B5EF4-FFF2-40B4-BE49-F238E27FC236}">
                <a16:creationId xmlns:a16="http://schemas.microsoft.com/office/drawing/2014/main" id="{EC221059-3EBC-4941-B493-22EF6094CEA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688434" y="3344006"/>
            <a:ext cx="726442" cy="726442"/>
          </a:xfrm>
        </p:spPr>
      </p:pic>
      <p:pic>
        <p:nvPicPr>
          <p:cNvPr id="70" name="Picture 69" descr="A picture containing icon&#10;&#10;Description automatically generated">
            <a:extLst>
              <a:ext uri="{FF2B5EF4-FFF2-40B4-BE49-F238E27FC236}">
                <a16:creationId xmlns:a16="http://schemas.microsoft.com/office/drawing/2014/main" id="{BB9704F6-11F0-4A58-9D8B-A24E49FBA09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" b="6"/>
          <a:stretch/>
        </p:blipFill>
        <p:spPr>
          <a:xfrm>
            <a:off x="11413067" y="6079978"/>
            <a:ext cx="778022" cy="778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65D46A7-81B4-4258-97A0-5127922F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017" y="2835246"/>
            <a:ext cx="5002478" cy="1187507"/>
          </a:xfrm>
        </p:spPr>
        <p:txBody>
          <a:bodyPr/>
          <a:lstStyle/>
          <a:p>
            <a:r>
              <a:rPr lang="el-GR" sz="3600" dirty="0" err="1"/>
              <a:t>Παρουσιαση</a:t>
            </a:r>
            <a:r>
              <a:rPr lang="el-GR" sz="3600" dirty="0"/>
              <a:t> </a:t>
            </a:r>
            <a:r>
              <a:rPr lang="el-GR" sz="3600" dirty="0" err="1"/>
              <a:t>γραφων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223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506" y="365697"/>
            <a:ext cx="5424988" cy="579245"/>
          </a:xfrm>
        </p:spPr>
        <p:txBody>
          <a:bodyPr/>
          <a:lstStyle/>
          <a:p>
            <a:pPr algn="ctr"/>
            <a:r>
              <a:rPr lang="el-GR" sz="2400" dirty="0"/>
              <a:t>ΔΗΜΙΟΥΡΓΙΑ ΓΡΑΦΟΥ</a:t>
            </a:r>
            <a:endParaRPr lang="en-US" sz="2400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3FD3B82-D570-4D14-AF76-D0087F13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81" y="1225803"/>
            <a:ext cx="6226038" cy="4406394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6FEAF1E3-3401-4D9C-A794-6FDFD8729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6"/>
          <a:stretch/>
        </p:blipFill>
        <p:spPr>
          <a:xfrm>
            <a:off x="11413978" y="166920"/>
            <a:ext cx="778022" cy="778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89</TotalTime>
  <Words>154</Words>
  <Application>Microsoft Office PowerPoint</Application>
  <PresentationFormat>Widescreen</PresentationFormat>
  <Paragraphs>46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 Bold</vt:lpstr>
      <vt:lpstr>Courier New</vt:lpstr>
      <vt:lpstr>Daytona Pro Light</vt:lpstr>
      <vt:lpstr>Office Theme</vt:lpstr>
      <vt:lpstr>Covid-19  data analysis</vt:lpstr>
      <vt:lpstr>θεματολογια</vt:lpstr>
      <vt:lpstr>Παρουσιαση προβληματοσ</vt:lpstr>
      <vt:lpstr>PowerPoint Presentation</vt:lpstr>
      <vt:lpstr>Συλλογη δεδομενων COVID-19</vt:lpstr>
      <vt:lpstr>ΑΝΑΛΥΣΗ ΔΕΔΟΜΕΝΩΝ</vt:lpstr>
      <vt:lpstr>PowerPoint Presentation</vt:lpstr>
      <vt:lpstr>Παρουσιαση γραφων</vt:lpstr>
      <vt:lpstr>ΔΗΜΙΟΥΡΓΙΑ ΓΡΑΦΟΥ</vt:lpstr>
      <vt:lpstr>COMMUNITY GRAPH</vt:lpstr>
      <vt:lpstr>σας ΕΥΧΑΡΙΣΤΟΥΜΕ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 data analysis</dc:title>
  <dc:creator>IOANNA KANDI</dc:creator>
  <cp:lastModifiedBy>IOANNA KANDI</cp:lastModifiedBy>
  <cp:revision>19</cp:revision>
  <dcterms:created xsi:type="dcterms:W3CDTF">2022-06-05T08:34:06Z</dcterms:created>
  <dcterms:modified xsi:type="dcterms:W3CDTF">2022-06-05T10:03:20Z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